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21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6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8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0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5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9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9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5C07-9347-4759-ADBA-09EF3D170D28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CD87-2307-4C9C-B8CA-A48719476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17229810" TargetMode="External"/><Relationship Id="rId2" Type="http://schemas.openxmlformats.org/officeDocument/2006/relationships/hyperlink" Target="mailto:irina_sidorowa@rambler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524328" y="5301207"/>
            <a:ext cx="1480565" cy="15028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4632" cy="20436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старших скаутов НОРС-Р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Х всероссийском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Джамбори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скаутов-разведчиков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«Фестиваль безопасности»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1269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23-29 июля 2020 года</a:t>
            </a:r>
          </a:p>
          <a:p>
            <a:r>
              <a:rPr lang="ru-RU" dirty="0" smtClean="0"/>
              <a:t>Республика Карелия</a:t>
            </a:r>
          </a:p>
        </p:txBody>
      </p:sp>
    </p:spTree>
    <p:extLst>
      <p:ext uri="{BB962C8B-B14F-4D97-AF65-F5344CB8AC3E}">
        <p14:creationId xmlns:p14="http://schemas.microsoft.com/office/powerpoint/2010/main" val="343428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264696" cy="17281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участникам программы старших скаутов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49592"/>
            <a:ext cx="8229600" cy="3600400"/>
          </a:xfrm>
        </p:spPr>
        <p:txBody>
          <a:bodyPr>
            <a:normAutofit/>
          </a:bodyPr>
          <a:lstStyle/>
          <a:p>
            <a:r>
              <a:rPr lang="ru-RU" dirty="0" smtClean="0"/>
              <a:t>Возраст от 15 до 18 лет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dirty="0" smtClean="0"/>
              <a:t>Выполнение «домашних заданий»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dirty="0" smtClean="0"/>
              <a:t>Согласие старшего скаута, его родителей (законных представителей) и руководителя отряда (делегации)на участие в программе</a:t>
            </a:r>
          </a:p>
        </p:txBody>
      </p:sp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524328" y="5301207"/>
            <a:ext cx="1480565" cy="150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Варианты участия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Младший </a:t>
            </a:r>
            <a:r>
              <a:rPr lang="ru-RU" dirty="0" err="1" smtClean="0"/>
              <a:t>стафф</a:t>
            </a:r>
            <a:r>
              <a:rPr lang="ru-RU" dirty="0"/>
              <a:t> </a:t>
            </a:r>
            <a:r>
              <a:rPr lang="ru-RU" dirty="0" err="1" smtClean="0"/>
              <a:t>Джамбори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составе своих патрулей</a:t>
            </a:r>
            <a:endParaRPr lang="ru-RU" dirty="0"/>
          </a:p>
        </p:txBody>
      </p:sp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524328" y="5301207"/>
            <a:ext cx="1480565" cy="150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1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по дням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904959"/>
              </p:ext>
            </p:extLst>
          </p:nvPr>
        </p:nvGraphicFramePr>
        <p:xfrm>
          <a:off x="467544" y="1916832"/>
          <a:ext cx="8136904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/>
                <a:gridCol w="2088232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 июля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22.00 – 24.00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Планерка по программе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 июля (пятница)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19.00 – 21.00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Тимбилдинг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 июля (суббота)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17.00 – 21.00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??? Мастер-классы</a:t>
                      </a:r>
                      <a:r>
                        <a:rPr lang="ru-RU" baseline="0" dirty="0" smtClean="0"/>
                        <a:t> по выбору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 июля (воскресенье)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22.00 – 02.00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Ночная игра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 июля (понедельник) – 28 июля (вторник)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16.00 (на сутки)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Приключение старших скаутов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524328" y="5301207"/>
            <a:ext cx="1480565" cy="150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Вступление в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программу старших скаутов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2060847"/>
            <a:ext cx="5853336" cy="324035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Представлять свое место в </a:t>
            </a:r>
            <a:r>
              <a:rPr lang="ru-RU" dirty="0" smtClean="0"/>
              <a:t>скаутинге ???</a:t>
            </a:r>
          </a:p>
          <a:p>
            <a:pPr lvl="0"/>
            <a:endParaRPr lang="ru-RU" sz="900" dirty="0" smtClean="0">
              <a:effectLst/>
            </a:endParaRPr>
          </a:p>
          <a:p>
            <a:pPr lvl="0"/>
            <a:endParaRPr lang="ru-RU" sz="900" dirty="0" smtClean="0">
              <a:effectLst/>
            </a:endParaRPr>
          </a:p>
          <a:p>
            <a:pPr lvl="0"/>
            <a:r>
              <a:rPr lang="ru-RU" b="1" dirty="0"/>
              <a:t>Уметь действовать в </a:t>
            </a:r>
            <a:r>
              <a:rPr lang="ru-RU" b="1" dirty="0" smtClean="0"/>
              <a:t>команде</a:t>
            </a:r>
          </a:p>
          <a:p>
            <a:pPr lvl="0"/>
            <a:endParaRPr lang="ru-RU" sz="900" b="1" dirty="0" smtClean="0">
              <a:effectLst/>
            </a:endParaRPr>
          </a:p>
          <a:p>
            <a:pPr lvl="0"/>
            <a:endParaRPr lang="ru-RU" sz="900" b="1" dirty="0" smtClean="0">
              <a:effectLst/>
            </a:endParaRPr>
          </a:p>
          <a:p>
            <a:pPr lvl="0"/>
            <a:r>
              <a:rPr lang="ru-RU" dirty="0"/>
              <a:t>Результат личного доброго </a:t>
            </a:r>
            <a:r>
              <a:rPr lang="ru-RU" dirty="0" smtClean="0"/>
              <a:t>дела = домашнее задание</a:t>
            </a:r>
          </a:p>
          <a:p>
            <a:pPr lvl="0"/>
            <a:endParaRPr lang="ru-RU" sz="1000" dirty="0" smtClean="0">
              <a:effectLst/>
            </a:endParaRPr>
          </a:p>
          <a:p>
            <a:pPr lvl="0"/>
            <a:endParaRPr lang="ru-RU" sz="1000" dirty="0" smtClean="0">
              <a:effectLst/>
            </a:endParaRPr>
          </a:p>
          <a:p>
            <a:pPr lvl="0"/>
            <a:r>
              <a:rPr lang="ru-RU" dirty="0"/>
              <a:t>Рассказать о понимании смысла </a:t>
            </a:r>
            <a:r>
              <a:rPr lang="ru-RU" dirty="0" smtClean="0"/>
              <a:t>жизни ???</a:t>
            </a:r>
          </a:p>
          <a:p>
            <a:pPr lvl="0"/>
            <a:endParaRPr lang="ru-RU" dirty="0" smtClean="0">
              <a:effectLst/>
            </a:endParaRPr>
          </a:p>
          <a:p>
            <a:pPr lvl="0"/>
            <a:endParaRPr lang="ru-RU" dirty="0"/>
          </a:p>
          <a:p>
            <a:pPr lvl="0"/>
            <a:endParaRPr lang="ru-RU" dirty="0">
              <a:effectLst/>
            </a:endParaRPr>
          </a:p>
          <a:p>
            <a:pPr marL="0" lvl="0" indent="0" algn="ctr">
              <a:buNone/>
            </a:pPr>
            <a:r>
              <a:rPr lang="ru-RU" dirty="0" smtClean="0"/>
              <a:t>Награда: нашивка программы старших скаутов НОРС-Р</a:t>
            </a:r>
            <a:endParaRPr lang="ru-RU" dirty="0"/>
          </a:p>
        </p:txBody>
      </p:sp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524328" y="5301207"/>
            <a:ext cx="1480565" cy="1502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2492893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3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ступень программы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старших скаутов НОРС-Р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3886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Выполнить </a:t>
            </a:r>
            <a:r>
              <a:rPr lang="ru-RU" sz="2000" u="sng" dirty="0"/>
              <a:t>3 задания </a:t>
            </a:r>
            <a:r>
              <a:rPr lang="ru-RU" sz="2000" dirty="0"/>
              <a:t>и одно из них </a:t>
            </a:r>
            <a:r>
              <a:rPr lang="ru-RU" sz="2000" dirty="0" smtClean="0"/>
              <a:t>главное </a:t>
            </a:r>
            <a:r>
              <a:rPr lang="ru-RU" sz="2000" dirty="0"/>
              <a:t>(</a:t>
            </a:r>
            <a:r>
              <a:rPr lang="ru-RU" sz="2000" dirty="0" smtClean="0"/>
              <a:t>отмечено </a:t>
            </a:r>
            <a:r>
              <a:rPr lang="ru-RU" sz="2000" dirty="0"/>
              <a:t>жирным цветом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48"/>
              </p:ext>
            </p:extLst>
          </p:nvPr>
        </p:nvGraphicFramePr>
        <p:xfrm>
          <a:off x="140404" y="2060848"/>
          <a:ext cx="8753373" cy="311608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833100"/>
                <a:gridCol w="2836579"/>
                <a:gridCol w="3083694"/>
              </a:tblGrid>
              <a:tr h="13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Скаут и общество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Команда и приключения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Продвижение и Вера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</a:tr>
              <a:tr h="292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Успешное завершение лидерских курсов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2.Выполнить требования высшего скаутского </a:t>
                      </a:r>
                      <a:r>
                        <a:rPr lang="ru-RU" sz="1200" b="0" dirty="0" smtClean="0">
                          <a:effectLst/>
                        </a:rPr>
                        <a:t>разряда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3.Активно отработать в </a:t>
                      </a:r>
                      <a:r>
                        <a:rPr lang="ru-RU" sz="1200" b="0" dirty="0" err="1">
                          <a:solidFill>
                            <a:srgbClr val="FF0000"/>
                          </a:solidFill>
                          <a:effectLst/>
                        </a:rPr>
                        <a:t>стаффе</a:t>
                      </a: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 регионального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проекта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4. Представителем скаутов оказать помощь другой общественной </a:t>
                      </a:r>
                      <a:r>
                        <a:rPr lang="ru-RU" sz="1200" b="0" dirty="0" smtClean="0">
                          <a:effectLst/>
                        </a:rPr>
                        <a:t>организации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5.Руководительская </a:t>
                      </a:r>
                      <a:r>
                        <a:rPr lang="ru-RU" sz="1200" b="1" dirty="0">
                          <a:effectLst/>
                        </a:rPr>
                        <a:t>работа в течении года или постоянное </a:t>
                      </a:r>
                      <a:r>
                        <a:rPr lang="ru-RU" sz="1200" b="1" dirty="0" smtClean="0">
                          <a:effectLst/>
                        </a:rPr>
                        <a:t>поручение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6. </a:t>
                      </a:r>
                      <a:r>
                        <a:rPr lang="ru-RU" sz="1200" b="1" dirty="0" smtClean="0">
                          <a:effectLst/>
                        </a:rPr>
                        <a:t>Вместе </a:t>
                      </a:r>
                      <a:r>
                        <a:rPr lang="ru-RU" sz="1200" b="1" dirty="0">
                          <a:effectLst/>
                        </a:rPr>
                        <a:t>с командой помочь органу молодежной политики или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органу местного </a:t>
                      </a:r>
                      <a:r>
                        <a:rPr lang="ru-RU" sz="1200" b="1" dirty="0" smtClean="0">
                          <a:effectLst/>
                        </a:rPr>
                        <a:t>самоуправления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Поучаствовать в приключении другой скаутской группы или </a:t>
                      </a:r>
                      <a:r>
                        <a:rPr lang="ru-RU" sz="1200" b="0" dirty="0" smtClean="0">
                          <a:effectLst/>
                        </a:rPr>
                        <a:t>команды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 Совершить путешествие за границу с элементами походной </a:t>
                      </a:r>
                      <a:r>
                        <a:rPr lang="ru-RU" sz="1200" b="0" dirty="0" smtClean="0">
                          <a:effectLst/>
                        </a:rPr>
                        <a:t>программы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3. Поучаствовать в утвержденной для команды походной практике – на воде, или в горах, или в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пещерах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4. Спланировать и провести командой супер-приключение не менее 6 суток или поход 1 </a:t>
                      </a:r>
                      <a:r>
                        <a:rPr lang="ru-RU" sz="1200" b="1" dirty="0" smtClean="0">
                          <a:effectLst/>
                        </a:rPr>
                        <a:t>категории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5. Быть в призерах в соревнованиях по тематике </a:t>
                      </a:r>
                      <a:r>
                        <a:rPr lang="ru-RU" sz="1200" b="1" dirty="0" smtClean="0">
                          <a:effectLst/>
                        </a:rPr>
                        <a:t>приключений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Закончить курсы с экзаменом продвигающие вас в дополнительной </a:t>
                      </a:r>
                      <a:r>
                        <a:rPr lang="ru-RU" sz="1200" b="0" dirty="0" smtClean="0">
                          <a:effectLst/>
                        </a:rPr>
                        <a:t>деятельности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 Участвовать в путешествии (паломничестве) – «Поиск Веры!»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3. Представить и защитить свое понимание чести и </a:t>
                      </a:r>
                      <a:r>
                        <a:rPr lang="ru-RU" sz="1200" b="0" dirty="0" smtClean="0">
                          <a:effectLst/>
                        </a:rPr>
                        <a:t>достоинства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4.Определить </a:t>
                      </a:r>
                      <a:r>
                        <a:rPr lang="ru-RU" sz="1200" b="1" dirty="0">
                          <a:effectLst/>
                        </a:rPr>
                        <a:t>2-3 возможные сферы твоего труда и опробовать </a:t>
                      </a:r>
                      <a:r>
                        <a:rPr lang="ru-RU" sz="1200" b="1" dirty="0" smtClean="0">
                          <a:effectLst/>
                        </a:rPr>
                        <a:t>себя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5. Доклад- моя философия или </a:t>
                      </a:r>
                      <a:r>
                        <a:rPr lang="ru-RU" sz="1200" b="1" dirty="0" smtClean="0">
                          <a:effectLst/>
                        </a:rPr>
                        <a:t>убеждения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</a:tr>
            </a:tbl>
          </a:graphicData>
        </a:graphic>
      </p:graphicFrame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380312" y="5306212"/>
            <a:ext cx="1480565" cy="1502825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236493" y="5445224"/>
            <a:ext cx="4392488" cy="1028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Награда: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нож «Странник»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2" y="5110658"/>
            <a:ext cx="3882008" cy="169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5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277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Высшая ступень программы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старших скаутов НОРС-Р</a:t>
            </a:r>
            <a:endParaRPr lang="ru-RU" sz="2800" b="1" dirty="0"/>
          </a:p>
        </p:txBody>
      </p:sp>
      <p:pic>
        <p:nvPicPr>
          <p:cNvPr id="4" name="Picture 7"/>
          <p:cNvPicPr/>
          <p:nvPr/>
        </p:nvPicPr>
        <p:blipFill rotWithShape="1">
          <a:blip r:embed="rId2"/>
          <a:srcRect l="25913" t="9641" r="24602" b="19072"/>
          <a:stretch/>
        </p:blipFill>
        <p:spPr>
          <a:xfrm>
            <a:off x="7380312" y="5306212"/>
            <a:ext cx="1480565" cy="1502825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67544" y="1628800"/>
            <a:ext cx="8219256" cy="3886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Выполнить </a:t>
            </a:r>
            <a:r>
              <a:rPr lang="ru-RU" sz="2000" u="sng" dirty="0"/>
              <a:t>5</a:t>
            </a:r>
            <a:r>
              <a:rPr lang="ru-RU" sz="2000" u="sng" dirty="0" smtClean="0"/>
              <a:t> заданий </a:t>
            </a:r>
            <a:r>
              <a:rPr lang="ru-RU" sz="2000" dirty="0" smtClean="0"/>
              <a:t>включая 2 главных (отмечено жирным цветом)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33135"/>
              </p:ext>
            </p:extLst>
          </p:nvPr>
        </p:nvGraphicFramePr>
        <p:xfrm>
          <a:off x="140404" y="2060848"/>
          <a:ext cx="8753373" cy="311608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833100"/>
                <a:gridCol w="2836579"/>
                <a:gridCol w="3083694"/>
              </a:tblGrid>
              <a:tr h="13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Скаут и общество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Команда и приключения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Продвижение и Вера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</a:tr>
              <a:tr h="292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Успешное завершение лидерских курсов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2.Выполнить требования высшего скаутского </a:t>
                      </a:r>
                      <a:r>
                        <a:rPr lang="ru-RU" sz="1200" b="0" dirty="0" smtClean="0">
                          <a:effectLst/>
                        </a:rPr>
                        <a:t>разряда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3.Активно отработать в </a:t>
                      </a:r>
                      <a:r>
                        <a:rPr lang="ru-RU" sz="1200" b="0" dirty="0" err="1">
                          <a:solidFill>
                            <a:srgbClr val="FF0000"/>
                          </a:solidFill>
                          <a:effectLst/>
                        </a:rPr>
                        <a:t>стаффе</a:t>
                      </a: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 регионального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проекта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4. Представителем скаутов оказать помощь другой общественной </a:t>
                      </a:r>
                      <a:r>
                        <a:rPr lang="ru-RU" sz="1200" b="0" dirty="0" smtClean="0">
                          <a:effectLst/>
                        </a:rPr>
                        <a:t>организации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5.Руководительская </a:t>
                      </a:r>
                      <a:r>
                        <a:rPr lang="ru-RU" sz="1200" b="1" dirty="0">
                          <a:effectLst/>
                        </a:rPr>
                        <a:t>работа в течении года или постоянное </a:t>
                      </a:r>
                      <a:r>
                        <a:rPr lang="ru-RU" sz="1200" b="1" dirty="0" smtClean="0">
                          <a:effectLst/>
                        </a:rPr>
                        <a:t>поручение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6. </a:t>
                      </a:r>
                      <a:r>
                        <a:rPr lang="ru-RU" sz="1200" b="1" dirty="0" smtClean="0">
                          <a:effectLst/>
                        </a:rPr>
                        <a:t>Вместе </a:t>
                      </a:r>
                      <a:r>
                        <a:rPr lang="ru-RU" sz="1200" b="1" dirty="0">
                          <a:effectLst/>
                        </a:rPr>
                        <a:t>с командой помочь органу молодежной политики или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органу местного </a:t>
                      </a:r>
                      <a:r>
                        <a:rPr lang="ru-RU" sz="1200" b="1" dirty="0" smtClean="0">
                          <a:effectLst/>
                        </a:rPr>
                        <a:t>самоуправления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Поучаствовать в приключении другой скаутской группы или </a:t>
                      </a:r>
                      <a:r>
                        <a:rPr lang="ru-RU" sz="1200" b="0" dirty="0" smtClean="0">
                          <a:effectLst/>
                        </a:rPr>
                        <a:t>команды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 Совершить путешествие за границу с элементами походной </a:t>
                      </a:r>
                      <a:r>
                        <a:rPr lang="ru-RU" sz="1200" b="0" dirty="0" smtClean="0">
                          <a:effectLst/>
                        </a:rPr>
                        <a:t>программы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3. Поучаствовать в утвержденной для команды походной практике – на воде, или в горах, или в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пещерах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4. Спланировать и провести командой супер-приключение не менее 6 суток или поход 1 </a:t>
                      </a:r>
                      <a:r>
                        <a:rPr lang="ru-RU" sz="1200" b="1" dirty="0" smtClean="0">
                          <a:effectLst/>
                        </a:rPr>
                        <a:t>категории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5. Быть в призерах в соревнованиях по тематике </a:t>
                      </a:r>
                      <a:r>
                        <a:rPr lang="ru-RU" sz="1200" b="1" dirty="0" smtClean="0">
                          <a:effectLst/>
                        </a:rPr>
                        <a:t>приключений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1. Закончить курсы с экзаменом продвигающие вас в дополнительной </a:t>
                      </a:r>
                      <a:r>
                        <a:rPr lang="ru-RU" sz="1200" b="0" dirty="0" smtClean="0">
                          <a:effectLst/>
                        </a:rPr>
                        <a:t>деятельности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2. Участвовать в путешествии (паломничестве) – «Поиск Веры!»</a:t>
                      </a:r>
                      <a:endParaRPr lang="ru-RU" sz="9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3. Представить и защитить свое понимание чести и </a:t>
                      </a:r>
                      <a:r>
                        <a:rPr lang="ru-RU" sz="1200" b="0" dirty="0" smtClean="0">
                          <a:effectLst/>
                        </a:rPr>
                        <a:t>достоинства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4.Определить </a:t>
                      </a:r>
                      <a:r>
                        <a:rPr lang="ru-RU" sz="1200" b="1" dirty="0">
                          <a:effectLst/>
                        </a:rPr>
                        <a:t>2-3 возможные сферы твоего труда и опробовать </a:t>
                      </a:r>
                      <a:r>
                        <a:rPr lang="ru-RU" sz="1200" b="1" dirty="0" smtClean="0">
                          <a:effectLst/>
                        </a:rPr>
                        <a:t>себя</a:t>
                      </a:r>
                      <a:endParaRPr lang="ru-RU" sz="9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5. Доклад- моя философия или </a:t>
                      </a:r>
                      <a:r>
                        <a:rPr lang="ru-RU" sz="1200" b="1" dirty="0" smtClean="0">
                          <a:effectLst/>
                        </a:rPr>
                        <a:t>убеждения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6" marR="59116" marT="0" marB="0"/>
                </a:tc>
              </a:tr>
            </a:tbl>
          </a:graphicData>
        </a:graphic>
      </p:graphicFrame>
      <p:sp>
        <p:nvSpPr>
          <p:cNvPr id="10" name="Объект 2"/>
          <p:cNvSpPr txBox="1">
            <a:spLocks/>
          </p:cNvSpPr>
          <p:nvPr/>
        </p:nvSpPr>
        <p:spPr>
          <a:xfrm>
            <a:off x="1547664" y="5459466"/>
            <a:ext cx="4392488" cy="1028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Награда: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Знак «Старший скаут НОРС-Р»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31" y="4221086"/>
            <a:ext cx="1688546" cy="257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4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u="sng" dirty="0"/>
              <a:t>Ирина Сидорова (</a:t>
            </a:r>
            <a:r>
              <a:rPr lang="ru-RU" u="sng" dirty="0" smtClean="0"/>
              <a:t>Куница)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u="sng" dirty="0" err="1" smtClean="0">
                <a:hlinkClick r:id="rId2"/>
              </a:rPr>
              <a:t>irina</a:t>
            </a:r>
            <a:r>
              <a:rPr lang="ru-RU" u="sng" dirty="0">
                <a:hlinkClick r:id="rId2"/>
              </a:rPr>
              <a:t>_</a:t>
            </a:r>
            <a:r>
              <a:rPr lang="en-US" u="sng" dirty="0" err="1">
                <a:hlinkClick r:id="rId2"/>
              </a:rPr>
              <a:t>sidorowa</a:t>
            </a:r>
            <a:r>
              <a:rPr lang="ru-RU" u="sng" dirty="0">
                <a:hlinkClick r:id="rId2"/>
              </a:rPr>
              <a:t>@</a:t>
            </a:r>
            <a:r>
              <a:rPr lang="en-US" u="sng" dirty="0">
                <a:hlinkClick r:id="rId2"/>
              </a:rPr>
              <a:t>rambler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                                    </a:t>
            </a:r>
            <a:r>
              <a:rPr lang="en-US" u="sng" dirty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vk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com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id</a:t>
            </a:r>
            <a:r>
              <a:rPr lang="ru-RU" u="sng" dirty="0">
                <a:hlinkClick r:id="rId3"/>
              </a:rPr>
              <a:t>17229810</a:t>
            </a:r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Тел: </a:t>
            </a:r>
            <a:r>
              <a:rPr lang="en-US" dirty="0" smtClean="0"/>
              <a:t>8-950-4490098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До </a:t>
            </a:r>
            <a:r>
              <a:rPr lang="ru-RU" b="1" dirty="0"/>
              <a:t>встречи на </a:t>
            </a:r>
            <a:r>
              <a:rPr lang="ru-RU" b="1" dirty="0" err="1"/>
              <a:t>Джамбори</a:t>
            </a:r>
            <a:r>
              <a:rPr lang="ru-RU" b="1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217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569</Words>
  <Application>Microsoft Office PowerPoint</Application>
  <PresentationFormat>Экран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Программа старших скаутов НОРС-Р   на IХ всероссийском Джамбори скаутов-разведчиков  «Фестиваль безопасности»</vt:lpstr>
      <vt:lpstr>Требования к участникам программы старших скаутов</vt:lpstr>
      <vt:lpstr>Варианты участия</vt:lpstr>
      <vt:lpstr>Программа по дням</vt:lpstr>
      <vt:lpstr>Вступление в  программу старших скаутов</vt:lpstr>
      <vt:lpstr>1 ступень программы  старших скаутов НОРС-Р</vt:lpstr>
      <vt:lpstr>Высшая ступень программы  старших скаутов НОРС-Р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старших скаутов НОРС-Р   на IХ всероссийском Джамбори скаутов-разведчиков  «Фестиваль безопасности»</dc:title>
  <dc:creator>Владелец</dc:creator>
  <cp:lastModifiedBy>Владелец</cp:lastModifiedBy>
  <cp:revision>11</cp:revision>
  <dcterms:created xsi:type="dcterms:W3CDTF">2020-02-21T18:00:19Z</dcterms:created>
  <dcterms:modified xsi:type="dcterms:W3CDTF">2020-02-21T19:07:18Z</dcterms:modified>
</cp:coreProperties>
</file>